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8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EF52E99-11E1-E2F4-7C76-512CF9787C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7D594B32-0075-DA05-2287-3E1608F7DE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9D08075-75BC-0B16-8598-E06A04A81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3638-D701-4A6D-B1D0-2F7013E08E75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2F55305-C6DE-01C7-8B23-6F498FB61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ECEDDB84-737B-8132-9BAF-805E1232E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92B8-3AD7-42C4-B3CC-8033E1443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39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4D1F44A-84D1-BE5B-835E-357437668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AD0F403E-5A11-5C99-19B4-C556752D27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8040CDD-DCC5-87BC-28C6-40974CCC4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3638-D701-4A6D-B1D0-2F7013E08E75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A770FB3-C778-C9AB-0C66-F7B291014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70F09E8-A1D3-09E1-C4CC-5C539E4F8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92B8-3AD7-42C4-B3CC-8033E1443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12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1EBFC095-E65E-0A32-1CF8-68A20A41BF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7812367B-7B23-F259-FDBB-E6F5C4356F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5B14E87-7159-FB75-0ED7-88D7999CD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3638-D701-4A6D-B1D0-2F7013E08E75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4D66151-0E1C-D4B2-B2FE-605E7E19C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FCD76CC-64B4-4EF8-DB88-1175B2218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92B8-3AD7-42C4-B3CC-8033E1443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7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A908AEA-7CD8-F88C-D913-7FD23886E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566D2229-D822-9AAE-01B2-9E6F71944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681EA7B-C2E1-C702-8E82-9808FC664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3638-D701-4A6D-B1D0-2F7013E08E75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C732564-DD13-D66C-E8A7-E5F81076F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5148521-77AF-B437-2763-31EBD33FE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92B8-3AD7-42C4-B3CC-8033E1443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988F01B-3321-037C-9138-5F9830953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CB6539EC-AAE6-E2D1-DCBF-55DBFBEA21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C2DD28F5-6FD8-85DC-E347-31F4C1B61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3638-D701-4A6D-B1D0-2F7013E08E75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A26F2CC-AE30-52E6-7DBC-CCD81681D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09EDD17-A03A-8ABA-A516-466370560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92B8-3AD7-42C4-B3CC-8033E1443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795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D35C3E0-7B29-150D-0C5C-60DF024E1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D38065A-906E-22D8-66C4-E77C94B484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242F87F2-91CB-F973-2E3B-DF0040890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FA04DEF5-E450-E000-0030-26F016086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3638-D701-4A6D-B1D0-2F7013E08E75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24DCFA84-0DBC-7558-7574-6B8089CBF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57E31131-4F69-0560-8FD9-C3B063ABC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92B8-3AD7-42C4-B3CC-8033E1443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16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29080A1-67C6-91E3-D28C-456E55A2A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F862CF82-2634-8FDC-6A1C-C6DE3FF56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D62E7C6B-992D-D119-E1D2-A9A5DEB92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95E8E434-0DBC-C536-8E42-6FEEB7D41B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DD99D1D7-8E3E-9037-FE7F-47C1E3442F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C4F31513-E02D-EADB-07DD-81DBB024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3638-D701-4A6D-B1D0-2F7013E08E75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3311AE75-F31F-5858-A521-DBA02B637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18418BA6-B456-06A3-1B7B-2A2482ED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92B8-3AD7-42C4-B3CC-8033E1443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36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A6497B7-E55F-12B6-CB76-51FEC3405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5FC5FB7A-07D3-3D69-900F-258857BEE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3638-D701-4A6D-B1D0-2F7013E08E75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6639360C-073B-0C9B-1E71-63CE2B9C3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8AFBE33A-14CD-244C-B571-9108FD448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92B8-3AD7-42C4-B3CC-8033E1443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621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9C97398F-89CC-E684-E7FA-86D46417A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3638-D701-4A6D-B1D0-2F7013E08E75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05FA2CA6-0256-8776-E627-0F1BFC450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E2403AE8-3C5D-FB16-A2F9-17ADD0F7C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92B8-3AD7-42C4-B3CC-8033E1443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78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E487054-17FE-A564-ACAE-DBCE14667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E2CB087-1F11-56E8-3922-E088C4695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78FFDF41-4B72-4CD9-0540-C656CE3DB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CC1E5887-ABD0-C1BB-D530-F5E01AB6C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3638-D701-4A6D-B1D0-2F7013E08E75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FEE5D9AC-117D-FB45-B439-25E0C060F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DABF0911-F506-CDA7-469E-4D1C3D314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92B8-3AD7-42C4-B3CC-8033E1443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105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D5E909F-C779-DC5C-CFB4-0031FE52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B8881559-CB20-B25E-96D1-1DD58B8993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E4569A09-667A-E4C2-3AB3-3BBC4D092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3327F96A-67A2-6815-A860-16E0DA645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3638-D701-4A6D-B1D0-2F7013E08E75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7C740FE0-FE8B-D886-0373-E89F539B2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0A5690CE-1A89-B398-585A-7A71CB0F7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B92B8-3AD7-42C4-B3CC-8033E1443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00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1A32E822-4B7F-7F76-E1A3-3DE8CEC02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4C5AB98C-6FAF-E10B-7E64-121000319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DFD4D44-C534-F4D4-B7E0-8FBA7808A9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53638-D701-4A6D-B1D0-2F7013E08E75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31A463F-001B-E12C-9428-C9F9472ED3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503BA51-B3D4-7586-74D3-89A04BFD93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B92B8-3AD7-42C4-B3CC-8033E1443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3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06D9B29-E591-A12D-2E09-E310F94DF2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9576F178-852E-07E2-EA6B-A50BC502EE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FBFA1B54-0532-C768-BD9A-1C9E598FD1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60"/>
          <a:stretch/>
        </p:blipFill>
        <p:spPr bwMode="auto">
          <a:xfrm>
            <a:off x="0" y="0"/>
            <a:ext cx="12192000" cy="5735637"/>
          </a:xfrm>
          <a:prstGeom prst="rect">
            <a:avLst/>
          </a:prstGeom>
          <a:ln/>
          <a:extLst>
            <a:ext uri="{53640926-AAD7-44D8-BBD7-CCE9431645EC}">
              <a14:shadowObscured xmlns:a14="http://schemas.microsoft.com/office/drawing/2010/main"/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0C285DA4-7F2A-57C6-ACBF-97E43C973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35637"/>
            <a:ext cx="12192000" cy="11223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th-TH" sz="3600" b="1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ติดต่อที่ องค์การบริหารส่วนตำบล</a:t>
            </a:r>
            <a:r>
              <a:rPr lang="th-TH" sz="3600" b="1" kern="100" dirty="0" err="1">
                <a:solidFill>
                  <a:srgbClr val="0070C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สัมปท</a:t>
            </a:r>
            <a:r>
              <a:rPr lang="th-TH" sz="3600" b="1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วน กองคลัง จัดเก็บรายได้  โทร.034-333765</a:t>
            </a:r>
            <a:endParaRPr lang="en-US" sz="3600" kern="100" dirty="0">
              <a:effectLst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pic>
        <p:nvPicPr>
          <p:cNvPr id="6" name="รูปภาพ 5">
            <a:extLst>
              <a:ext uri="{FF2B5EF4-FFF2-40B4-BE49-F238E27FC236}">
                <a16:creationId xmlns:a16="http://schemas.microsoft.com/office/drawing/2014/main" id="{2C77999C-606F-5872-8160-63722B92C48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E0D8BE"/>
              </a:clrFrom>
              <a:clrTo>
                <a:srgbClr val="E0D8B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58" y="239074"/>
            <a:ext cx="1131330" cy="1131330"/>
          </a:xfrm>
          <a:prstGeom prst="rect">
            <a:avLst/>
          </a:prstGeom>
          <a:noFill/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5216477D-BC7F-7046-03F1-503492862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762" y="130629"/>
            <a:ext cx="6900739" cy="64126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th-TH" sz="2200" b="1" kern="100" dirty="0">
                <a:ln w="9525" cap="flat" cmpd="sng" algn="ctr">
                  <a:solidFill>
                    <a:srgbClr val="FF0000"/>
                  </a:solidFill>
                  <a:prstDash val="solid"/>
                  <a:round/>
                </a:ln>
                <a:solidFill>
                  <a:srgbClr val="7F6000"/>
                </a:solidFill>
                <a:effectLst>
                  <a:outerShdw blurRad="50800" dist="38100" dir="5400000" algn="t">
                    <a:srgbClr val="000000">
                      <a:alpha val="4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   </a:t>
            </a:r>
            <a:r>
              <a:rPr lang="th-TH" sz="4000" b="1" kern="100" dirty="0">
                <a:ln w="9525" cap="flat" cmpd="sng" algn="ctr">
                  <a:solidFill>
                    <a:srgbClr val="FF0000"/>
                  </a:solidFill>
                  <a:prstDash val="solid"/>
                  <a:round/>
                </a:ln>
                <a:solidFill>
                  <a:srgbClr val="7F6000"/>
                </a:solidFill>
                <a:effectLst>
                  <a:outerShdw blurRad="50800" dist="38100" dir="5400000" algn="t">
                    <a:srgbClr val="000000">
                      <a:alpha val="4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ประกาศ  องค์การบริหารส่วนตำบล</a:t>
            </a:r>
            <a:r>
              <a:rPr lang="th-TH" sz="4000" b="1" kern="100" dirty="0" err="1">
                <a:ln w="9525" cap="flat" cmpd="sng" algn="ctr">
                  <a:solidFill>
                    <a:srgbClr val="FF0000"/>
                  </a:solidFill>
                  <a:prstDash val="solid"/>
                  <a:round/>
                </a:ln>
                <a:solidFill>
                  <a:srgbClr val="7F6000"/>
                </a:solidFill>
                <a:effectLst>
                  <a:outerShdw blurRad="50800" dist="38100" dir="5400000" algn="t">
                    <a:srgbClr val="000000">
                      <a:alpha val="4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สัมปท</a:t>
            </a:r>
            <a:r>
              <a:rPr lang="th-TH" sz="4000" b="1" kern="100" dirty="0">
                <a:ln w="9525" cap="flat" cmpd="sng" algn="ctr">
                  <a:solidFill>
                    <a:srgbClr val="FF0000"/>
                  </a:solidFill>
                  <a:prstDash val="solid"/>
                  <a:round/>
                </a:ln>
                <a:solidFill>
                  <a:srgbClr val="7F6000"/>
                </a:solidFill>
                <a:effectLst>
                  <a:outerShdw blurRad="50800" dist="38100" dir="5400000" algn="t">
                    <a:srgbClr val="000000">
                      <a:alpha val="4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วน</a:t>
            </a:r>
            <a:endParaRPr lang="en-US" sz="4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14" name="กล่องข้อความ 13">
            <a:extLst>
              <a:ext uri="{FF2B5EF4-FFF2-40B4-BE49-F238E27FC236}">
                <a16:creationId xmlns:a16="http://schemas.microsoft.com/office/drawing/2014/main" id="{98BE7F84-BC72-7C1E-365D-41AC7033ABFC}"/>
              </a:ext>
            </a:extLst>
          </p:cNvPr>
          <p:cNvSpPr txBox="1"/>
          <p:nvPr/>
        </p:nvSpPr>
        <p:spPr>
          <a:xfrm>
            <a:off x="11197867" y="2175321"/>
            <a:ext cx="736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chemeClr val="bg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</a:t>
            </a:r>
            <a:endParaRPr lang="en-US" sz="2400" b="1" dirty="0">
              <a:solidFill>
                <a:schemeClr val="bg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16" name="สี่เหลี่ยมผืนผ้า 15">
            <a:extLst>
              <a:ext uri="{FF2B5EF4-FFF2-40B4-BE49-F238E27FC236}">
                <a16:creationId xmlns:a16="http://schemas.microsoft.com/office/drawing/2014/main" id="{6C5213C7-F511-4328-1E75-4629BD1EBF17}"/>
              </a:ext>
            </a:extLst>
          </p:cNvPr>
          <p:cNvSpPr/>
          <p:nvPr/>
        </p:nvSpPr>
        <p:spPr>
          <a:xfrm>
            <a:off x="4383405" y="3097535"/>
            <a:ext cx="1040130" cy="33845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/>
              <a:t>2568</a:t>
            </a:r>
            <a:endParaRPr lang="en-US" sz="3200" b="1" dirty="0"/>
          </a:p>
        </p:txBody>
      </p:sp>
      <p:sp>
        <p:nvSpPr>
          <p:cNvPr id="17" name="กล่องข้อความ 16">
            <a:extLst>
              <a:ext uri="{FF2B5EF4-FFF2-40B4-BE49-F238E27FC236}">
                <a16:creationId xmlns:a16="http://schemas.microsoft.com/office/drawing/2014/main" id="{B089C98D-121E-A5B9-5435-000F46FC79C1}"/>
              </a:ext>
            </a:extLst>
          </p:cNvPr>
          <p:cNvSpPr txBox="1"/>
          <p:nvPr/>
        </p:nvSpPr>
        <p:spPr>
          <a:xfrm>
            <a:off x="11197866" y="2342644"/>
            <a:ext cx="736799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chemeClr val="bg1"/>
                </a:solidFill>
              </a:rPr>
              <a:t>2568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0" name="สี่เหลี่ยมผืนผ้า 19">
            <a:extLst>
              <a:ext uri="{FF2B5EF4-FFF2-40B4-BE49-F238E27FC236}">
                <a16:creationId xmlns:a16="http://schemas.microsoft.com/office/drawing/2014/main" id="{4B9EB156-783F-97A1-21EE-268E1E73A8D6}"/>
              </a:ext>
            </a:extLst>
          </p:cNvPr>
          <p:cNvSpPr/>
          <p:nvPr/>
        </p:nvSpPr>
        <p:spPr>
          <a:xfrm>
            <a:off x="4103370" y="3733387"/>
            <a:ext cx="800100" cy="2743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/>
              <a:t>2568</a:t>
            </a:r>
            <a:endParaRPr lang="en-US" sz="3200" b="1" dirty="0"/>
          </a:p>
        </p:txBody>
      </p:sp>
      <p:sp>
        <p:nvSpPr>
          <p:cNvPr id="21" name="สี่เหลี่ยมผืนผ้า 20">
            <a:extLst>
              <a:ext uri="{FF2B5EF4-FFF2-40B4-BE49-F238E27FC236}">
                <a16:creationId xmlns:a16="http://schemas.microsoft.com/office/drawing/2014/main" id="{691E8940-7D9A-7B5C-23C8-9BE7E491DBD0}"/>
              </a:ext>
            </a:extLst>
          </p:cNvPr>
          <p:cNvSpPr/>
          <p:nvPr/>
        </p:nvSpPr>
        <p:spPr>
          <a:xfrm>
            <a:off x="4103370" y="4412043"/>
            <a:ext cx="845820" cy="3559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/>
              <a:t>2568</a:t>
            </a:r>
            <a:endParaRPr lang="en-US" sz="3200" b="1" dirty="0"/>
          </a:p>
        </p:txBody>
      </p:sp>
      <p:sp>
        <p:nvSpPr>
          <p:cNvPr id="22" name="สี่เหลี่ยมผืนผ้า 21">
            <a:extLst>
              <a:ext uri="{FF2B5EF4-FFF2-40B4-BE49-F238E27FC236}">
                <a16:creationId xmlns:a16="http://schemas.microsoft.com/office/drawing/2014/main" id="{653D5DE6-BE5E-89DA-042A-D3ADA3A0BFD4}"/>
              </a:ext>
            </a:extLst>
          </p:cNvPr>
          <p:cNvSpPr/>
          <p:nvPr/>
        </p:nvSpPr>
        <p:spPr>
          <a:xfrm>
            <a:off x="3897630" y="5061179"/>
            <a:ext cx="800100" cy="3559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/>
              <a:t>2568</a:t>
            </a:r>
            <a:endParaRPr lang="en-US" sz="3200" b="1" dirty="0"/>
          </a:p>
        </p:txBody>
      </p:sp>
      <p:sp>
        <p:nvSpPr>
          <p:cNvPr id="23" name="สี่เหลี่ยมผืนผ้า 22">
            <a:extLst>
              <a:ext uri="{FF2B5EF4-FFF2-40B4-BE49-F238E27FC236}">
                <a16:creationId xmlns:a16="http://schemas.microsoft.com/office/drawing/2014/main" id="{86F4B20C-70C4-5D66-4685-45DB3853D7F2}"/>
              </a:ext>
            </a:extLst>
          </p:cNvPr>
          <p:cNvSpPr/>
          <p:nvPr/>
        </p:nvSpPr>
        <p:spPr>
          <a:xfrm>
            <a:off x="10447020" y="804739"/>
            <a:ext cx="1371600" cy="418271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5400" b="1" dirty="0">
                <a:solidFill>
                  <a:srgbClr val="FF0000"/>
                </a:solidFill>
              </a:rPr>
              <a:t>2568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598112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29</Words>
  <Application>Microsoft Office PowerPoint</Application>
  <PresentationFormat>แบบจอกว้าง</PresentationFormat>
  <Paragraphs>9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Cordia New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GIST-USER</dc:creator>
  <cp:lastModifiedBy>GIST-USER</cp:lastModifiedBy>
  <cp:revision>2</cp:revision>
  <dcterms:created xsi:type="dcterms:W3CDTF">2024-05-15T09:06:01Z</dcterms:created>
  <dcterms:modified xsi:type="dcterms:W3CDTF">2024-11-04T07:35:02Z</dcterms:modified>
</cp:coreProperties>
</file>